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1" r:id="rId11"/>
    <p:sldId id="262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655517-213C-451A-95C6-4B6AAFA13261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041D281-872B-49B1-8F4D-77D978429C4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Interventies plannen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Acties en activiteiten.</a:t>
            </a:r>
          </a:p>
          <a:p>
            <a:r>
              <a:rPr lang="nl-NL" dirty="0" smtClean="0"/>
              <a:t>Hoofdstuk 14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1302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NIC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Classificatiesysteem interventies.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Elke autonome of gedelegeerde behandeling die een verpleegkundige op grond van haar deskundig oordeel en klinische kennis uitvoert ten behoeve van de zorgvrager.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261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760803"/>
              </p:ext>
            </p:extLst>
          </p:nvPr>
        </p:nvGraphicFramePr>
        <p:xfrm>
          <a:off x="683568" y="1556790"/>
          <a:ext cx="7632849" cy="4752529"/>
        </p:xfrm>
        <a:graphic>
          <a:graphicData uri="http://schemas.openxmlformats.org/drawingml/2006/table">
            <a:tbl>
              <a:tblPr/>
              <a:tblGrid>
                <a:gridCol w="2486262"/>
                <a:gridCol w="828754"/>
                <a:gridCol w="797391"/>
                <a:gridCol w="591968"/>
                <a:gridCol w="710361"/>
                <a:gridCol w="797391"/>
                <a:gridCol w="710361"/>
                <a:gridCol w="710361"/>
              </a:tblGrid>
              <a:tr h="994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</a:endParaRPr>
                    </a:p>
                  </a:txBody>
                  <a:tcPr marL="68580" marR="68580" marT="17780" marB="1778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ICF</a:t>
                      </a:r>
                      <a:endParaRPr lang="nl-NL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NANDA</a:t>
                      </a:r>
                      <a:endParaRPr lang="nl-NL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NIC</a:t>
                      </a:r>
                      <a:endParaRPr lang="nl-NL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NOC</a:t>
                      </a:r>
                      <a:endParaRPr lang="nl-NL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Omaha System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ICNP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RAI view</a:t>
                      </a:r>
                      <a:endParaRPr lang="nl-NL" sz="1400" dirty="0"/>
                    </a:p>
                  </a:txBody>
                  <a:tcPr/>
                </a:tc>
              </a:tr>
              <a:tr h="469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Problemen 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27">
                <a:tc>
                  <a:txBody>
                    <a:bodyPr/>
                    <a:lstStyle/>
                    <a:p>
                      <a:pPr indent="-228600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Verschijnselen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27">
                <a:tc>
                  <a:txBody>
                    <a:bodyPr/>
                    <a:lstStyle/>
                    <a:p>
                      <a:pPr indent="-228600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Oorzaak 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27">
                <a:tc>
                  <a:txBody>
                    <a:bodyPr/>
                    <a:lstStyle/>
                    <a:p>
                      <a:pPr indent="-228600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Symptomen/ signalen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Interventies/ acties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400">
                        <a:effectLst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Zorgresultaten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Evaluatie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Multidisciplinair gebruik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-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ja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874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 practice</a:t>
            </a:r>
          </a:p>
          <a:p>
            <a:r>
              <a:rPr lang="nl-NL" dirty="0" smtClean="0"/>
              <a:t>Aandeel verpleegkundige zorg helder</a:t>
            </a:r>
          </a:p>
          <a:p>
            <a:r>
              <a:rPr lang="nl-NL" dirty="0" smtClean="0"/>
              <a:t>Levert kennis op voor verpleegkundig beroep</a:t>
            </a:r>
          </a:p>
          <a:p>
            <a:r>
              <a:rPr lang="nl-NL" dirty="0" smtClean="0"/>
              <a:t>Communicatie </a:t>
            </a:r>
          </a:p>
          <a:p>
            <a:r>
              <a:rPr lang="nl-NL" dirty="0" smtClean="0"/>
              <a:t>Doelmatige inzet verpleegkundigen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1042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Hulpmiddelen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Zakboek verpleegkundige interventies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3925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mtClean="0"/>
          </a:p>
          <a:p>
            <a:r>
              <a:rPr lang="nl-NL" smtClean="0"/>
              <a:t>Prioriteiten </a:t>
            </a:r>
            <a:r>
              <a:rPr lang="nl-NL" dirty="0" smtClean="0"/>
              <a:t>stellen en flexibel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55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Interventie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Inmenging</a:t>
            </a:r>
          </a:p>
          <a:p>
            <a:r>
              <a:rPr lang="nl-NL" dirty="0" smtClean="0"/>
              <a:t>Verpleegkundige bemoeit zich met het gezondheidsprobleem</a:t>
            </a:r>
          </a:p>
          <a:p>
            <a:r>
              <a:rPr lang="nl-NL" dirty="0" smtClean="0"/>
              <a:t>Is doelgericht, bijv.: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Opvang familie bij opname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Medicatieverstrekking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9944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Autonome verpleegkundige interventie binnen het verpleegkundig domein waarover en waarbinnen verpleegkundigen zelfstandig beslissingen kunnen nemen.</a:t>
            </a:r>
          </a:p>
          <a:p>
            <a:endParaRPr lang="nl-NL" dirty="0"/>
          </a:p>
          <a:p>
            <a:r>
              <a:rPr lang="nl-NL" dirty="0" smtClean="0"/>
              <a:t>Gedelegeerde interventies – door anderen voorgeschreven (arts, fysiotherapeut)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4118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Interventies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Bedacht, ontworpen en uitgevoerd door verpleegkundigen.</a:t>
            </a:r>
          </a:p>
          <a:p>
            <a:r>
              <a:rPr lang="nl-NL" dirty="0" smtClean="0"/>
              <a:t>Rekening houdend met mogelijkheden en wensen van patiënten.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947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Geplande interventies vanuit diagnose en doelen.</a:t>
            </a:r>
          </a:p>
          <a:p>
            <a:endParaRPr lang="nl-NL" dirty="0" smtClean="0"/>
          </a:p>
          <a:p>
            <a:r>
              <a:rPr lang="nl-NL" dirty="0" smtClean="0"/>
              <a:t>Ongeplande interventies bij onvoorziene en onverwachte situaties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887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Door praktijkervaring ontstaat verpleegkundige kennis en deskundigheid</a:t>
            </a:r>
          </a:p>
          <a:p>
            <a:endParaRPr lang="nl-NL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Generieke kennis: algemene kennis (bijv. verpleegplan opstellen)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Specifieke kennis: kennis van specifieke doelgroepen (bijv. ouderen, ggz, lichamelijke handicaps)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Vanuit specifieke kennis ontstaan verpleegkundige specialisaties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02799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Wordt door wetenschappelijk onderzoek aangetoond. (Verplegingswetenschap)</a:t>
            </a:r>
          </a:p>
          <a:p>
            <a:endParaRPr lang="nl-NL" dirty="0" smtClean="0"/>
          </a:p>
          <a:p>
            <a:r>
              <a:rPr lang="nl-NL" dirty="0" smtClean="0"/>
              <a:t>Evidence based nursing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8857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Formuleren van interventies biedt duidelijkheid.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Wat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Wie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Waar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Waarmee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 smtClean="0"/>
              <a:t>Wanneer 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674846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NIC </a:t>
            </a:r>
            <a:br>
              <a:rPr lang="nl-NL" dirty="0" smtClean="0"/>
            </a:br>
            <a:r>
              <a:rPr lang="nl-NL" sz="3600" dirty="0" smtClean="0"/>
              <a:t>(Nursing Intervention Classification)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Heeft veel interventies beschreven met bijbehorende activiteiten</a:t>
            </a:r>
          </a:p>
          <a:p>
            <a:r>
              <a:rPr lang="nl-NL" dirty="0" smtClean="0"/>
              <a:t>De verpleegkundige bepaalt op basis van deskundigheid welke activiteiten zij uitvoert.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6022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</TotalTime>
  <Words>306</Words>
  <Application>Microsoft Office PowerPoint</Application>
  <PresentationFormat>Diavoorstelling 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Executive</vt:lpstr>
      <vt:lpstr>Interventies plannen</vt:lpstr>
      <vt:lpstr>Interventie </vt:lpstr>
      <vt:lpstr>Omschrijving</vt:lpstr>
      <vt:lpstr>Interventies </vt:lpstr>
      <vt:lpstr>Plannen</vt:lpstr>
      <vt:lpstr>Kennis</vt:lpstr>
      <vt:lpstr>Resultaat</vt:lpstr>
      <vt:lpstr>Formuleren</vt:lpstr>
      <vt:lpstr> NIC  (Nursing Intervention Classification)</vt:lpstr>
      <vt:lpstr>NIC</vt:lpstr>
      <vt:lpstr>PowerPoint-presentatie</vt:lpstr>
      <vt:lpstr>Voordelen</vt:lpstr>
      <vt:lpstr>Hulpmiddelen</vt:lpstr>
      <vt:lpstr>Plannen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P. Haagsma</dc:creator>
  <cp:lastModifiedBy>A.R. Niemeijer</cp:lastModifiedBy>
  <cp:revision>15</cp:revision>
  <dcterms:created xsi:type="dcterms:W3CDTF">2016-01-11T14:04:28Z</dcterms:created>
  <dcterms:modified xsi:type="dcterms:W3CDTF">2016-01-12T13:31:48Z</dcterms:modified>
</cp:coreProperties>
</file>